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3" d="100"/>
          <a:sy n="23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96C717-BF70-418E-9579-3922DAA67D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F23902-BB15-4636-8F8A-3CE6C0B686C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宋亚轩 - 523PM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36788" y="3945774"/>
            <a:ext cx="609600" cy="609600"/>
          </a:xfrm>
          <a:prstGeom prst="rect">
            <a:avLst/>
          </a:prstGeom>
        </p:spPr>
      </p:pic>
      <p:pic>
        <p:nvPicPr>
          <p:cNvPr id="8" name="薛之谦,韩红 - 小尖尖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328968" y="4037214"/>
            <a:ext cx="609600" cy="609600"/>
          </a:xfrm>
          <a:prstGeom prst="rect">
            <a:avLst/>
          </a:prstGeom>
        </p:spPr>
      </p:pic>
      <p:pic>
        <p:nvPicPr>
          <p:cNvPr id="9" name="宋亚轩 - 失恋循环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422775" y="15843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4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554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03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鹤岩 徐</dc:creator>
  <cp:lastModifiedBy>Seewo</cp:lastModifiedBy>
  <cp:revision>2</cp:revision>
  <dcterms:created xsi:type="dcterms:W3CDTF">2024-04-26T06:57:00Z</dcterms:created>
  <dcterms:modified xsi:type="dcterms:W3CDTF">2024-04-26T09:00:00Z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F53AE5F290FB4A4A9528966277DAD1BB</vt:lpwstr>
  </property>
  <property fmtid="{D5CDD505-2E9C-101B-9397-08002B2CF9AE}" pid="3" name="KSOProductBuildVer">
    <vt:lpwstr>2052-11.8.2.11718</vt:lpwstr>
  </property>
</Properties>
</file>

<file path=docProps/thumbnail.jpeg>
</file>